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6858000" cy="9906000" type="A4"/>
  <p:notesSz cx="6669088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EBFB8"/>
    <a:srgbClr val="D2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63" d="100"/>
          <a:sy n="63" d="100"/>
        </p:scale>
        <p:origin x="241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A909-20DB-4E5C-8EA8-C44B50E8EE6D}" type="datetimeFigureOut">
              <a:rPr lang="de-CH" smtClean="0"/>
              <a:t>14.04.2026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28F8-6E43-4371-961D-12503ECABB6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33324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A909-20DB-4E5C-8EA8-C44B50E8EE6D}" type="datetimeFigureOut">
              <a:rPr lang="de-CH" smtClean="0"/>
              <a:t>14.04.2026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28F8-6E43-4371-961D-12503ECABB6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38194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A909-20DB-4E5C-8EA8-C44B50E8EE6D}" type="datetimeFigureOut">
              <a:rPr lang="de-CH" smtClean="0"/>
              <a:t>14.04.2026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28F8-6E43-4371-961D-12503ECABB6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70040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A909-20DB-4E5C-8EA8-C44B50E8EE6D}" type="datetimeFigureOut">
              <a:rPr lang="de-CH" smtClean="0"/>
              <a:t>14.04.2026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28F8-6E43-4371-961D-12503ECABB6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93464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A909-20DB-4E5C-8EA8-C44B50E8EE6D}" type="datetimeFigureOut">
              <a:rPr lang="de-CH" smtClean="0"/>
              <a:t>14.04.2026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28F8-6E43-4371-961D-12503ECABB6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47461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A909-20DB-4E5C-8EA8-C44B50E8EE6D}" type="datetimeFigureOut">
              <a:rPr lang="de-CH" smtClean="0"/>
              <a:t>14.04.2026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28F8-6E43-4371-961D-12503ECABB6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01798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A909-20DB-4E5C-8EA8-C44B50E8EE6D}" type="datetimeFigureOut">
              <a:rPr lang="de-CH" smtClean="0"/>
              <a:t>14.04.2026</a:t>
            </a:fld>
            <a:endParaRPr lang="de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28F8-6E43-4371-961D-12503ECABB6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699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A909-20DB-4E5C-8EA8-C44B50E8EE6D}" type="datetimeFigureOut">
              <a:rPr lang="de-CH" smtClean="0"/>
              <a:t>14.04.2026</a:t>
            </a:fld>
            <a:endParaRPr lang="de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28F8-6E43-4371-961D-12503ECABB6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53517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A909-20DB-4E5C-8EA8-C44B50E8EE6D}" type="datetimeFigureOut">
              <a:rPr lang="de-CH" smtClean="0"/>
              <a:t>14.04.2026</a:t>
            </a:fld>
            <a:endParaRPr lang="de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28F8-6E43-4371-961D-12503ECABB6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1935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A909-20DB-4E5C-8EA8-C44B50E8EE6D}" type="datetimeFigureOut">
              <a:rPr lang="de-CH" smtClean="0"/>
              <a:t>14.04.2026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28F8-6E43-4371-961D-12503ECABB6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518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A909-20DB-4E5C-8EA8-C44B50E8EE6D}" type="datetimeFigureOut">
              <a:rPr lang="de-CH" smtClean="0"/>
              <a:t>14.04.2026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28F8-6E43-4371-961D-12503ECABB6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64682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71A909-20DB-4E5C-8EA8-C44B50E8EE6D}" type="datetimeFigureOut">
              <a:rPr lang="de-CH" smtClean="0"/>
              <a:t>14.04.2026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0928F8-6E43-4371-961D-12503ECABB6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74036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B227A2-B69C-D9C9-A72D-0EFA4696AB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winkliges Dreieck 4">
            <a:extLst>
              <a:ext uri="{FF2B5EF4-FFF2-40B4-BE49-F238E27FC236}">
                <a16:creationId xmlns:a16="http://schemas.microsoft.com/office/drawing/2014/main" id="{8F787C9B-56CA-8888-F28E-5E2A897374DD}"/>
              </a:ext>
            </a:extLst>
          </p:cNvPr>
          <p:cNvSpPr/>
          <p:nvPr/>
        </p:nvSpPr>
        <p:spPr>
          <a:xfrm>
            <a:off x="-1" y="0"/>
            <a:ext cx="6857999" cy="9906000"/>
          </a:xfrm>
          <a:prstGeom prst="rtTriangle">
            <a:avLst/>
          </a:prstGeom>
          <a:blipFill>
            <a:blip r:embed="rId2">
              <a:alphaModFix amt="26000"/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70" name="Rectangle 61">
            <a:extLst>
              <a:ext uri="{FF2B5EF4-FFF2-40B4-BE49-F238E27FC236}">
                <a16:creationId xmlns:a16="http://schemas.microsoft.com/office/drawing/2014/main" id="{CB2879EA-3238-871A-F216-70A90BE2DE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CH"/>
          </a:p>
        </p:txBody>
      </p:sp>
      <p:sp>
        <p:nvSpPr>
          <p:cNvPr id="71" name="Rectangle 62">
            <a:extLst>
              <a:ext uri="{FF2B5EF4-FFF2-40B4-BE49-F238E27FC236}">
                <a16:creationId xmlns:a16="http://schemas.microsoft.com/office/drawing/2014/main" id="{B9D78B84-3B00-FC20-E1C0-5FD2A2EDEC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de-CH" altLang="de-DE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 Light" panose="020F0302020204030204" pitchFamily="34" charset="0"/>
                <a:ea typeface="Aptos" panose="020B0004020202020204" pitchFamily="34" charset="0"/>
                <a:cs typeface="Calibri Light" panose="020F0302020204030204" pitchFamily="34" charset="0"/>
              </a:rPr>
            </a:br>
            <a:endParaRPr kumimoji="0" lang="de-CH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2" name="Rectangle 63">
            <a:extLst>
              <a:ext uri="{FF2B5EF4-FFF2-40B4-BE49-F238E27FC236}">
                <a16:creationId xmlns:a16="http://schemas.microsoft.com/office/drawing/2014/main" id="{283EDCDA-892E-6399-0231-307BCD0639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16255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CH"/>
          </a:p>
        </p:txBody>
      </p:sp>
      <p:pic>
        <p:nvPicPr>
          <p:cNvPr id="6" name="Grafik 5" descr="Ein Bild, das Text, Schrift, Screenshot, weiß enthält.&#10;&#10;KI-generierte Inhalte können fehlerhaft sein.">
            <a:extLst>
              <a:ext uri="{FF2B5EF4-FFF2-40B4-BE49-F238E27FC236}">
                <a16:creationId xmlns:a16="http://schemas.microsoft.com/office/drawing/2014/main" id="{A049E013-D07E-E312-0839-7B9D35EA98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60" t="11724" r="4960" b="12414"/>
          <a:stretch>
            <a:fillRect/>
          </a:stretch>
        </p:blipFill>
        <p:spPr>
          <a:xfrm>
            <a:off x="125730" y="200398"/>
            <a:ext cx="4309110" cy="1257300"/>
          </a:xfrm>
          <a:prstGeom prst="rect">
            <a:avLst/>
          </a:prstGeom>
          <a:effectLst>
            <a:softEdge rad="25400"/>
          </a:effectLst>
        </p:spPr>
      </p:pic>
      <p:sp>
        <p:nvSpPr>
          <p:cNvPr id="83" name="Textfeld 82">
            <a:extLst>
              <a:ext uri="{FF2B5EF4-FFF2-40B4-BE49-F238E27FC236}">
                <a16:creationId xmlns:a16="http://schemas.microsoft.com/office/drawing/2014/main" id="{62578092-25E1-9119-C329-6BE5B8AB8A92}"/>
              </a:ext>
            </a:extLst>
          </p:cNvPr>
          <p:cNvSpPr txBox="1"/>
          <p:nvPr/>
        </p:nvSpPr>
        <p:spPr>
          <a:xfrm>
            <a:off x="523536" y="1696336"/>
            <a:ext cx="5810923" cy="52322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de-DE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Uniform Cond 3" panose="02000000000000000000" pitchFamily="2" charset="0"/>
              </a:rPr>
              <a:t>AKTION Holzkohle 01.05. – 22.05.2026</a:t>
            </a:r>
            <a:endParaRPr lang="de-CH" sz="2800" dirty="0">
              <a:solidFill>
                <a:schemeClr val="tx1">
                  <a:lumMod val="65000"/>
                  <a:lumOff val="35000"/>
                </a:schemeClr>
              </a:solidFill>
              <a:latin typeface="Uniform Cond 3" panose="02000000000000000000" pitchFamily="2" charset="0"/>
            </a:endParaRPr>
          </a:p>
        </p:txBody>
      </p:sp>
      <p:graphicFrame>
        <p:nvGraphicFramePr>
          <p:cNvPr id="84" name="Tabelle 83">
            <a:extLst>
              <a:ext uri="{FF2B5EF4-FFF2-40B4-BE49-F238E27FC236}">
                <a16:creationId xmlns:a16="http://schemas.microsoft.com/office/drawing/2014/main" id="{62BCE167-E444-F209-2B28-CD18CE03CE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5270062"/>
              </p:ext>
            </p:extLst>
          </p:nvPr>
        </p:nvGraphicFramePr>
        <p:xfrm>
          <a:off x="566388" y="6396959"/>
          <a:ext cx="5768071" cy="132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8420">
                  <a:extLst>
                    <a:ext uri="{9D8B030D-6E8A-4147-A177-3AD203B41FA5}">
                      <a16:colId xmlns:a16="http://schemas.microsoft.com/office/drawing/2014/main" val="4141391968"/>
                    </a:ext>
                  </a:extLst>
                </a:gridCol>
                <a:gridCol w="1691688">
                  <a:extLst>
                    <a:ext uri="{9D8B030D-6E8A-4147-A177-3AD203B41FA5}">
                      <a16:colId xmlns:a16="http://schemas.microsoft.com/office/drawing/2014/main" val="327044779"/>
                    </a:ext>
                  </a:extLst>
                </a:gridCol>
                <a:gridCol w="1588722">
                  <a:extLst>
                    <a:ext uri="{9D8B030D-6E8A-4147-A177-3AD203B41FA5}">
                      <a16:colId xmlns:a16="http://schemas.microsoft.com/office/drawing/2014/main" val="2191530200"/>
                    </a:ext>
                  </a:extLst>
                </a:gridCol>
                <a:gridCol w="1539241">
                  <a:extLst>
                    <a:ext uri="{9D8B030D-6E8A-4147-A177-3AD203B41FA5}">
                      <a16:colId xmlns:a16="http://schemas.microsoft.com/office/drawing/2014/main" val="1761729118"/>
                    </a:ext>
                  </a:extLst>
                </a:gridCol>
              </a:tblGrid>
              <a:tr h="276195">
                <a:tc>
                  <a:txBody>
                    <a:bodyPr/>
                    <a:lstStyle/>
                    <a:p>
                      <a:endParaRPr lang="de-CH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endParaRPr lang="de-CH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de-CH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Bestellung in KE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2834968"/>
                  </a:ext>
                </a:extLst>
              </a:tr>
              <a:tr h="276195">
                <a:tc>
                  <a:txBody>
                    <a:bodyPr/>
                    <a:lstStyle/>
                    <a:p>
                      <a:r>
                        <a:rPr lang="de-DE" sz="1600" b="1" dirty="0">
                          <a:solidFill>
                            <a:schemeClr val="tx1"/>
                          </a:solidFill>
                        </a:rPr>
                        <a:t>mey190</a:t>
                      </a:r>
                      <a:endParaRPr lang="de-CH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CH" sz="1600" b="1" dirty="0">
                          <a:solidFill>
                            <a:schemeClr val="tx1"/>
                          </a:solidFill>
                        </a:rPr>
                        <a:t>Holzkohle 10kg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endParaRPr lang="de-DE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685800" rtl="0" eaLnBrk="1" latinLnBrk="0" hangingPunct="1"/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20.00 / Sack</a:t>
                      </a:r>
                      <a:endParaRPr lang="de-CH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endParaRPr lang="de-CH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4860743"/>
                  </a:ext>
                </a:extLst>
              </a:tr>
              <a:tr h="299655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endParaRPr lang="de-CH" sz="105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de-CH" sz="105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statt 28.10 </a:t>
                      </a:r>
                    </a:p>
                    <a:p>
                      <a:pPr marL="0" algn="l" defTabSz="685800" rtl="0" eaLnBrk="1" latinLnBrk="0" hangingPunct="1"/>
                      <a:r>
                        <a:rPr lang="de-CH" sz="105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aus Südafrika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endParaRPr lang="de-CH" sz="105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endParaRPr lang="de-CH" sz="105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3641534"/>
                  </a:ext>
                </a:extLst>
              </a:tr>
            </a:tbl>
          </a:graphicData>
        </a:graphic>
      </p:graphicFrame>
      <p:graphicFrame>
        <p:nvGraphicFramePr>
          <p:cNvPr id="95" name="Tabelle 94">
            <a:extLst>
              <a:ext uri="{FF2B5EF4-FFF2-40B4-BE49-F238E27FC236}">
                <a16:creationId xmlns:a16="http://schemas.microsoft.com/office/drawing/2014/main" id="{3AF25F06-EE5C-8045-9DBF-F8DDDEBE56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8774551"/>
              </p:ext>
            </p:extLst>
          </p:nvPr>
        </p:nvGraphicFramePr>
        <p:xfrm>
          <a:off x="256525" y="8388223"/>
          <a:ext cx="6449076" cy="9998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159">
                  <a:extLst>
                    <a:ext uri="{9D8B030D-6E8A-4147-A177-3AD203B41FA5}">
                      <a16:colId xmlns:a16="http://schemas.microsoft.com/office/drawing/2014/main" val="2060248896"/>
                    </a:ext>
                  </a:extLst>
                </a:gridCol>
                <a:gridCol w="2395861">
                  <a:extLst>
                    <a:ext uri="{9D8B030D-6E8A-4147-A177-3AD203B41FA5}">
                      <a16:colId xmlns:a16="http://schemas.microsoft.com/office/drawing/2014/main" val="4117350175"/>
                    </a:ext>
                  </a:extLst>
                </a:gridCol>
                <a:gridCol w="760658">
                  <a:extLst>
                    <a:ext uri="{9D8B030D-6E8A-4147-A177-3AD203B41FA5}">
                      <a16:colId xmlns:a16="http://schemas.microsoft.com/office/drawing/2014/main" val="4195207604"/>
                    </a:ext>
                  </a:extLst>
                </a:gridCol>
                <a:gridCol w="2576398">
                  <a:extLst>
                    <a:ext uri="{9D8B030D-6E8A-4147-A177-3AD203B41FA5}">
                      <a16:colId xmlns:a16="http://schemas.microsoft.com/office/drawing/2014/main" val="3066976967"/>
                    </a:ext>
                  </a:extLst>
                </a:gridCol>
              </a:tblGrid>
              <a:tr h="278317">
                <a:tc gridSpan="4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i="0" u="none" strike="noStrike" baseline="0" dirty="0">
                          <a:solidFill>
                            <a:schemeClr val="tx1"/>
                          </a:solidFill>
                        </a:rPr>
                        <a:t>Bestellen Sie in Ihrem Metzger-Center       </a:t>
                      </a:r>
                      <a:r>
                        <a:rPr lang="de-DE" sz="1400" b="1" i="0" u="none" strike="noStrike" baseline="0" dirty="0">
                          <a:solidFill>
                            <a:srgbClr val="FF0000"/>
                          </a:solidFill>
                        </a:rPr>
                        <a:t>kriens@metzgercenter.ch</a:t>
                      </a:r>
                      <a:endParaRPr lang="de-CH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C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C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CH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2051990"/>
                  </a:ext>
                </a:extLst>
              </a:tr>
              <a:tr h="347507">
                <a:tc>
                  <a:txBody>
                    <a:bodyPr/>
                    <a:lstStyle/>
                    <a:p>
                      <a:r>
                        <a:rPr lang="de-CH" sz="1200" b="0" i="0" u="none" strike="noStrike" baseline="0" dirty="0">
                          <a:solidFill>
                            <a:schemeClr val="tx1"/>
                          </a:solidFill>
                        </a:rPr>
                        <a:t>Firma:</a:t>
                      </a:r>
                      <a:endParaRPr lang="de-CH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CH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>
                          <a:solidFill>
                            <a:schemeClr val="tx1"/>
                          </a:solidFill>
                        </a:rPr>
                        <a:t>Name:</a:t>
                      </a:r>
                      <a:endParaRPr lang="de-CH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CH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9400027"/>
                  </a:ext>
                </a:extLst>
              </a:tr>
              <a:tr h="347507">
                <a:tc>
                  <a:txBody>
                    <a:bodyPr/>
                    <a:lstStyle/>
                    <a:p>
                      <a:r>
                        <a:rPr lang="de-DE" sz="1200" dirty="0">
                          <a:solidFill>
                            <a:schemeClr val="tx1"/>
                          </a:solidFill>
                        </a:rPr>
                        <a:t>Telefon:</a:t>
                      </a:r>
                      <a:endParaRPr lang="de-CH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endParaRPr lang="de-CH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de-DE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Datum:</a:t>
                      </a:r>
                      <a:endParaRPr lang="de-CH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CH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0446711"/>
                  </a:ext>
                </a:extLst>
              </a:tr>
            </a:tbl>
          </a:graphicData>
        </a:graphic>
      </p:graphicFrame>
      <p:pic>
        <p:nvPicPr>
          <p:cNvPr id="3" name="Grafik 2" descr="Ein Bild, das Schrift, Logo, Grafiken, Text enthält.&#10;&#10;KI-generierte Inhalte können fehlerhaft sein.">
            <a:extLst>
              <a:ext uri="{FF2B5EF4-FFF2-40B4-BE49-F238E27FC236}">
                <a16:creationId xmlns:a16="http://schemas.microsoft.com/office/drawing/2014/main" id="{445F02D9-4A12-5EE7-30AF-35D784571F7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0570" y="887911"/>
            <a:ext cx="2224007" cy="569787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08BA5222-966C-5065-1C0F-70ADE96C0D8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4755" y="2458194"/>
            <a:ext cx="2340085" cy="3670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8409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38</Words>
  <Application>Microsoft Office PowerPoint</Application>
  <PresentationFormat>A4-Papier (210 x 297 mm)</PresentationFormat>
  <Paragraphs>14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 Light</vt:lpstr>
      <vt:lpstr>Uniform Cond 3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 Aebli</dc:creator>
  <cp:lastModifiedBy>Büro2</cp:lastModifiedBy>
  <cp:revision>14</cp:revision>
  <cp:lastPrinted>2026-04-14T07:45:09Z</cp:lastPrinted>
  <dcterms:created xsi:type="dcterms:W3CDTF">2025-08-04T12:05:36Z</dcterms:created>
  <dcterms:modified xsi:type="dcterms:W3CDTF">2026-04-14T07:45:13Z</dcterms:modified>
</cp:coreProperties>
</file>